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686A"/>
    <a:srgbClr val="FEA69C"/>
    <a:srgbClr val="FFE1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4" autoAdjust="0"/>
    <p:restoredTop sz="94660"/>
  </p:normalViewPr>
  <p:slideViewPr>
    <p:cSldViewPr snapToGrid="0">
      <p:cViewPr varScale="1">
        <p:scale>
          <a:sx n="51" d="100"/>
          <a:sy n="51" d="100"/>
        </p:scale>
        <p:origin x="96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4F15-F537-4F83-9C0B-796D05559C7D}" type="datetimeFigureOut">
              <a:rPr lang="zh-CN" altLang="en-US" smtClean="0"/>
              <a:t>2020-10-06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BF6E8-96D1-4858-9B47-3E27B3B528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7296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4F15-F537-4F83-9C0B-796D05559C7D}" type="datetimeFigureOut">
              <a:rPr lang="zh-CN" altLang="en-US" smtClean="0"/>
              <a:t>2020-10-06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BF6E8-96D1-4858-9B47-3E27B3B528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435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4F15-F537-4F83-9C0B-796D05559C7D}" type="datetimeFigureOut">
              <a:rPr lang="zh-CN" altLang="en-US" smtClean="0"/>
              <a:t>2020-10-06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BF6E8-96D1-4858-9B47-3E27B3B528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6684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4F15-F537-4F83-9C0B-796D05559C7D}" type="datetimeFigureOut">
              <a:rPr lang="zh-CN" altLang="en-US" smtClean="0"/>
              <a:t>2020-10-06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BF6E8-96D1-4858-9B47-3E27B3B528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9541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4F15-F537-4F83-9C0B-796D05559C7D}" type="datetimeFigureOut">
              <a:rPr lang="zh-CN" altLang="en-US" smtClean="0"/>
              <a:t>2020-10-06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BF6E8-96D1-4858-9B47-3E27B3B528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505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4F15-F537-4F83-9C0B-796D05559C7D}" type="datetimeFigureOut">
              <a:rPr lang="zh-CN" altLang="en-US" smtClean="0"/>
              <a:t>2020-10-06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BF6E8-96D1-4858-9B47-3E27B3B528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1055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4F15-F537-4F83-9C0B-796D05559C7D}" type="datetimeFigureOut">
              <a:rPr lang="zh-CN" altLang="en-US" smtClean="0"/>
              <a:t>2020-10-06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BF6E8-96D1-4858-9B47-3E27B3B528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6835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4F15-F537-4F83-9C0B-796D05559C7D}" type="datetimeFigureOut">
              <a:rPr lang="zh-CN" altLang="en-US" smtClean="0"/>
              <a:t>2020-10-06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BF6E8-96D1-4858-9B47-3E27B3B528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1802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4F15-F537-4F83-9C0B-796D05559C7D}" type="datetimeFigureOut">
              <a:rPr lang="zh-CN" altLang="en-US" smtClean="0"/>
              <a:t>2020-10-06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BF6E8-96D1-4858-9B47-3E27B3B528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765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4F15-F537-4F83-9C0B-796D05559C7D}" type="datetimeFigureOut">
              <a:rPr lang="zh-CN" altLang="en-US" smtClean="0"/>
              <a:t>2020-10-06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BF6E8-96D1-4858-9B47-3E27B3B528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72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4F15-F537-4F83-9C0B-796D05559C7D}" type="datetimeFigureOut">
              <a:rPr lang="zh-CN" altLang="en-US" smtClean="0"/>
              <a:t>2020-10-06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BF6E8-96D1-4858-9B47-3E27B3B528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566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04F15-F537-4F83-9C0B-796D05559C7D}" type="datetimeFigureOut">
              <a:rPr lang="zh-CN" altLang="en-US" smtClean="0"/>
              <a:t>2020-10-06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BF6E8-96D1-4858-9B47-3E27B3B528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258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bout Adult BMI | Healthy Weight, Nutrition, and Physical Activity | CD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339" y="4295919"/>
            <a:ext cx="5715000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组合 5"/>
          <p:cNvGrpSpPr/>
          <p:nvPr/>
        </p:nvGrpSpPr>
        <p:grpSpPr>
          <a:xfrm>
            <a:off x="1346339" y="884671"/>
            <a:ext cx="5306291" cy="2842202"/>
            <a:chOff x="1346339" y="884671"/>
            <a:chExt cx="5306291" cy="2842202"/>
          </a:xfrm>
        </p:grpSpPr>
        <p:sp>
          <p:nvSpPr>
            <p:cNvPr id="5" name="矩形 4"/>
            <p:cNvSpPr/>
            <p:nvPr/>
          </p:nvSpPr>
          <p:spPr>
            <a:xfrm>
              <a:off x="1581868" y="884671"/>
              <a:ext cx="4835236" cy="2842202"/>
            </a:xfrm>
            <a:prstGeom prst="rect">
              <a:avLst/>
            </a:prstGeom>
            <a:solidFill>
              <a:srgbClr val="FFE1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28" name="Picture 4" descr="Body Surface Area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734"/>
            <a:stretch/>
          </p:blipFill>
          <p:spPr bwMode="auto">
            <a:xfrm>
              <a:off x="1581867" y="1291504"/>
              <a:ext cx="4835237" cy="18426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横卷形 3"/>
            <p:cNvSpPr/>
            <p:nvPr/>
          </p:nvSpPr>
          <p:spPr>
            <a:xfrm>
              <a:off x="1346339" y="910502"/>
              <a:ext cx="5306291" cy="651163"/>
            </a:xfrm>
            <a:prstGeom prst="horizontalScroll">
              <a:avLst/>
            </a:prstGeom>
            <a:solidFill>
              <a:srgbClr val="FEA69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 smtClean="0">
                  <a:latin typeface="Segoe UI Black" panose="020B0A02040204020203" pitchFamily="34" charset="0"/>
                  <a:ea typeface="Segoe UI Black" panose="020B0A02040204020203" pitchFamily="34" charset="0"/>
                </a:rPr>
                <a:t>Body  Surface Area</a:t>
              </a:r>
              <a:endParaRPr lang="zh-CN" altLang="en-US" sz="2800" dirty="0">
                <a:latin typeface="Segoe UI Black" panose="020B0A02040204020203" pitchFamily="34" charset="0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6652630" y="-749096"/>
            <a:ext cx="5306291" cy="2904342"/>
            <a:chOff x="6811956" y="1300512"/>
            <a:chExt cx="5306291" cy="2904342"/>
          </a:xfrm>
        </p:grpSpPr>
        <p:pic>
          <p:nvPicPr>
            <p:cNvPr id="1030" name="Picture 6" descr="心血管健康管理|心衰患者的5大注意事项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838" t="482" r="8284" b="-482"/>
            <a:stretch/>
          </p:blipFill>
          <p:spPr bwMode="auto">
            <a:xfrm>
              <a:off x="7061339" y="1388483"/>
              <a:ext cx="4857750" cy="28163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横卷形 9"/>
            <p:cNvSpPr/>
            <p:nvPr/>
          </p:nvSpPr>
          <p:spPr>
            <a:xfrm>
              <a:off x="6811956" y="1300512"/>
              <a:ext cx="5306291" cy="651163"/>
            </a:xfrm>
            <a:prstGeom prst="horizontalScroll">
              <a:avLst/>
            </a:prstGeom>
            <a:solidFill>
              <a:srgbClr val="6E686A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 smtClean="0">
                  <a:latin typeface="Segoe UI Black" panose="020B0A02040204020203" pitchFamily="34" charset="0"/>
                  <a:ea typeface="Segoe UI Black" panose="020B0A02040204020203" pitchFamily="34" charset="0"/>
                </a:rPr>
                <a:t>CHA</a:t>
              </a:r>
              <a:r>
                <a:rPr lang="en-US" altLang="zh-CN" sz="2800" baseline="-25000" dirty="0" smtClean="0">
                  <a:latin typeface="Segoe UI Black" panose="020B0A02040204020203" pitchFamily="34" charset="0"/>
                  <a:ea typeface="Segoe UI Black" panose="020B0A02040204020203" pitchFamily="34" charset="0"/>
                </a:rPr>
                <a:t>2</a:t>
              </a:r>
              <a:r>
                <a:rPr lang="en-US" altLang="zh-CN" sz="2800" dirty="0" smtClean="0">
                  <a:latin typeface="Segoe UI Black" panose="020B0A02040204020203" pitchFamily="34" charset="0"/>
                  <a:ea typeface="Segoe UI Black" panose="020B0A02040204020203" pitchFamily="34" charset="0"/>
                </a:rPr>
                <a:t>DS</a:t>
              </a:r>
              <a:r>
                <a:rPr lang="en-US" altLang="zh-CN" sz="2800" baseline="-25000" dirty="0" smtClean="0">
                  <a:latin typeface="Segoe UI Black" panose="020B0A02040204020203" pitchFamily="34" charset="0"/>
                  <a:ea typeface="Segoe UI Black" panose="020B0A02040204020203" pitchFamily="34" charset="0"/>
                </a:rPr>
                <a:t>2</a:t>
              </a:r>
              <a:r>
                <a:rPr lang="en-US" altLang="zh-CN" sz="2800" dirty="0" smtClean="0">
                  <a:latin typeface="Segoe UI Black" panose="020B0A02040204020203" pitchFamily="34" charset="0"/>
                  <a:ea typeface="Segoe UI Black" panose="020B0A02040204020203" pitchFamily="34" charset="0"/>
                </a:rPr>
                <a:t>-VASc</a:t>
              </a:r>
              <a:endParaRPr lang="zh-CN" altLang="en-US" sz="2800" dirty="0">
                <a:latin typeface="Segoe UI Black" panose="020B0A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7440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</Words>
  <Application>Microsoft Office PowerPoint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宋体</vt:lpstr>
      <vt:lpstr>Arial</vt:lpstr>
      <vt:lpstr>Calibri</vt:lpstr>
      <vt:lpstr>Calibri Light</vt:lpstr>
      <vt:lpstr>Segoe UI Black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scc</dc:creator>
  <cp:lastModifiedBy>scc</cp:lastModifiedBy>
  <cp:revision>2</cp:revision>
  <dcterms:created xsi:type="dcterms:W3CDTF">2020-10-06T15:11:52Z</dcterms:created>
  <dcterms:modified xsi:type="dcterms:W3CDTF">2020-10-06T15:26:43Z</dcterms:modified>
</cp:coreProperties>
</file>